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4820-2EBC-42CF-9397-46E6A4044B2D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64504-B326-4471-8B2E-57AB3784B6D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4270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4820-2EBC-42CF-9397-46E6A4044B2D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64504-B326-4471-8B2E-57AB3784B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211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4820-2EBC-42CF-9397-46E6A4044B2D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64504-B326-4471-8B2E-57AB3784B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630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4820-2EBC-42CF-9397-46E6A4044B2D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64504-B326-4471-8B2E-57AB3784B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70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4820-2EBC-42CF-9397-46E6A4044B2D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64504-B326-4471-8B2E-57AB3784B6D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249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4820-2EBC-42CF-9397-46E6A4044B2D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64504-B326-4471-8B2E-57AB3784B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825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4820-2EBC-42CF-9397-46E6A4044B2D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64504-B326-4471-8B2E-57AB3784B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992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4820-2EBC-42CF-9397-46E6A4044B2D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64504-B326-4471-8B2E-57AB3784B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193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4820-2EBC-42CF-9397-46E6A4044B2D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64504-B326-4471-8B2E-57AB3784B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459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5884820-2EBC-42CF-9397-46E6A4044B2D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E964504-B326-4471-8B2E-57AB3784B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11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4820-2EBC-42CF-9397-46E6A4044B2D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64504-B326-4471-8B2E-57AB3784B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915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5884820-2EBC-42CF-9397-46E6A4044B2D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E964504-B326-4471-8B2E-57AB3784B6D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1111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Trade Secrets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Secrecy Requirement</a:t>
            </a:r>
          </a:p>
        </p:txBody>
      </p:sp>
    </p:spTree>
    <p:extLst>
      <p:ext uri="{BB962C8B-B14F-4D97-AF65-F5344CB8AC3E}">
        <p14:creationId xmlns:p14="http://schemas.microsoft.com/office/powerpoint/2010/main" val="1459482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Secrecy Requirement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To receive trademark protection, the owner must prove that he or she took reasonable efforts to keep the information a secret</a:t>
            </a:r>
            <a:r>
              <a:rPr lang="en-US" dirty="0"/>
              <a:t>.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This requirement is often a point that is debated when applied in different factual circumstances.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No specific formula exists to measure this requirement. To determine whether this requirement was met, courts will engage in a highly factual determination.</a:t>
            </a:r>
          </a:p>
        </p:txBody>
      </p:sp>
    </p:spTree>
    <p:extLst>
      <p:ext uri="{BB962C8B-B14F-4D97-AF65-F5344CB8AC3E}">
        <p14:creationId xmlns:p14="http://schemas.microsoft.com/office/powerpoint/2010/main" val="804248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Trade Secret Protection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/>
              <a:t>To maintain secrecy, companies should develop: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A Trade Secret Protection Plan which should be memorialized in writing. Plan should include notifying employees of which information is secret and be reminded of their confidentiality obligations.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plan should provide that employees sign confidentiality agreements and agree not to disclose confidential information.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When employees leave the company, exit interviews should be conducted to remind employees of the confidentiality requirement.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3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Security Measures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Access to trade secrets should be physically restricted.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Locks should be placed on items containing the secret information. For example, cabinets with secret documents should be locked.</a:t>
            </a:r>
          </a:p>
        </p:txBody>
      </p:sp>
    </p:spTree>
    <p:extLst>
      <p:ext uri="{BB962C8B-B14F-4D97-AF65-F5344CB8AC3E}">
        <p14:creationId xmlns:p14="http://schemas.microsoft.com/office/powerpoint/2010/main" val="1284373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Labeling Trade Secret Materials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Documents containing secret information should be marked properly and in accordance with the trade secret protection plan.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Any such documents should also be destroyed in accordance with the trade secret protection plan so that secret information is not leaked.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Access to computers should also be restricted to protect confidential data.</a:t>
            </a:r>
          </a:p>
        </p:txBody>
      </p:sp>
    </p:spTree>
    <p:extLst>
      <p:ext uri="{BB962C8B-B14F-4D97-AF65-F5344CB8AC3E}">
        <p14:creationId xmlns:p14="http://schemas.microsoft.com/office/powerpoint/2010/main" val="3551360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Passive v. Active Disclosure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Passive Disclosure: Negligently leaving confidential documents in open view.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Active Disclosure: Can occur on the premises or outside of the facility where secrets are kept. For example, on a tour of the facility, the tour guide can reveal a confidential process that the company has perfected. </a:t>
            </a:r>
          </a:p>
        </p:txBody>
      </p:sp>
    </p:spTree>
    <p:extLst>
      <p:ext uri="{BB962C8B-B14F-4D97-AF65-F5344CB8AC3E}">
        <p14:creationId xmlns:p14="http://schemas.microsoft.com/office/powerpoint/2010/main" val="802059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Dealing with Outsiders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May curtail the exposure of confidential information by requiring that all publications, articles, speeches and other materials be approved by a “filter” committee prior to being distributed.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Consider requiring that outside third parties sign confidentiality agreements.</a:t>
            </a:r>
          </a:p>
        </p:txBody>
      </p:sp>
    </p:spTree>
    <p:extLst>
      <p:ext uri="{BB962C8B-B14F-4D97-AF65-F5344CB8AC3E}">
        <p14:creationId xmlns:p14="http://schemas.microsoft.com/office/powerpoint/2010/main" val="204846789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49</TotalTime>
  <Words>345</Words>
  <Application>Microsoft Office PowerPoint</Application>
  <PresentationFormat>Widescreen</PresentationFormat>
  <Paragraphs>24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Calibri</vt:lpstr>
      <vt:lpstr>Calibri Light</vt:lpstr>
      <vt:lpstr>Wingdings</vt:lpstr>
      <vt:lpstr>Retrospect</vt:lpstr>
      <vt:lpstr>Trade Secrets</vt:lpstr>
      <vt:lpstr>Secrecy Requirement</vt:lpstr>
      <vt:lpstr>The Trade Secret Protection Plan</vt:lpstr>
      <vt:lpstr>Physical Security Measures</vt:lpstr>
      <vt:lpstr>Labeling Trade Secret Materials </vt:lpstr>
      <vt:lpstr>Passive v. Active Disclosure</vt:lpstr>
      <vt:lpstr>Dealing with Outsiders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 Secrets</dc:title>
  <dc:creator>Dana Nasser</dc:creator>
  <cp:lastModifiedBy>Dana Nasser</cp:lastModifiedBy>
  <cp:revision>6</cp:revision>
  <dcterms:created xsi:type="dcterms:W3CDTF">2017-05-01T23:08:32Z</dcterms:created>
  <dcterms:modified xsi:type="dcterms:W3CDTF">2017-05-01T23:57:57Z</dcterms:modified>
</cp:coreProperties>
</file>